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57" d="100"/>
          <a:sy n="57" d="100"/>
        </p:scale>
        <p:origin x="96" y="4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04B88B-7A45-49D2-A22D-1E703D9F03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9AE042D5-2140-4992-8805-8208ADF385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A1FF7517-1672-4A6C-B483-C63E39B5C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4322A-280F-4DF0-9575-BBDFFEFD0665}" type="datetimeFigureOut">
              <a:rPr lang="uk-UA" smtClean="0"/>
              <a:t>25.06.2026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B6906FCE-5580-44A9-9812-7E2CED02A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3EFDDABE-2223-4C97-9B9E-092EB4829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FA604-2269-400E-8E94-44F917F5D8C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60526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F2C4E3-3917-4BA0-929B-978E90CF3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E10E23E-07DC-4211-B9D1-7B40F7D195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30A05CE-C6ED-48E3-868E-D4525B36A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4322A-280F-4DF0-9575-BBDFFEFD0665}" type="datetimeFigureOut">
              <a:rPr lang="uk-UA" smtClean="0"/>
              <a:t>25.06.2026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BEC2216-4390-46AD-8D83-53F606C61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BC1C67B-6C1E-45D4-9FD0-665518147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FA604-2269-400E-8E94-44F917F5D8C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798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23E4EA-578F-42C7-B422-62A9CD200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B1759526-3A1B-4C8F-AD16-4D36795AF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E2AC85F-32D0-4EE6-8F3C-CC556285D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4322A-280F-4DF0-9575-BBDFFEFD0665}" type="datetimeFigureOut">
              <a:rPr lang="uk-UA" smtClean="0"/>
              <a:t>25.06.2026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4262EB30-9956-49FD-9777-A23420F22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CDDD10A-4F23-4C35-818C-A8CE61974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FA604-2269-400E-8E94-44F917F5D8C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1597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946832-D032-4396-AD2F-686A1693D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9844755-6827-435D-8C86-6C432B141F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CD36045B-866D-4FDB-AD6D-8105458015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41AAAB21-BDA8-477F-A948-94E7F6BC7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4322A-280F-4DF0-9575-BBDFFEFD0665}" type="datetimeFigureOut">
              <a:rPr lang="uk-UA" smtClean="0"/>
              <a:t>25.06.2026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70C9623B-95EF-4C2F-A309-02D55D4C4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84269968-45A9-45E8-A2F5-5B5EF6C40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FA604-2269-400E-8E94-44F917F5D8C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66583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2DA6EE-55F8-4F74-BC33-3C466E2C6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BBD42F06-3670-4D8E-BB54-D818E1AE3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913074A5-90A0-4FCF-B10B-87DCE1A33E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3AFF6308-2790-44AC-B0C2-941ADA70F9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DB7E1B01-F3D8-4E21-982C-CC6D3DF5DF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7942D1E8-A35C-43C5-9370-7AA34F2C8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4322A-280F-4DF0-9575-BBDFFEFD0665}" type="datetimeFigureOut">
              <a:rPr lang="uk-UA" smtClean="0"/>
              <a:t>25.06.2026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504766A1-33DA-45C2-9657-7175664B9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B410F0D3-6127-4F8C-9BDE-68D162702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FA604-2269-400E-8E94-44F917F5D8C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5191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E6FF57-8657-4056-8A57-CDE0E316C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4F8F2D14-1F22-4226-991E-1D044E21A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4322A-280F-4DF0-9575-BBDFFEFD0665}" type="datetimeFigureOut">
              <a:rPr lang="uk-UA" smtClean="0"/>
              <a:t>25.06.2026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B54C1877-7A34-459A-B816-DBB7CDFF1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94A85D1D-A65D-4949-8F56-E336DA588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FA604-2269-400E-8E94-44F917F5D8C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2507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81A5E072-9226-4EE8-AED9-EC247E510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4322A-280F-4DF0-9575-BBDFFEFD0665}" type="datetimeFigureOut">
              <a:rPr lang="uk-UA" smtClean="0"/>
              <a:t>25.06.2026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E4FDD46A-56D8-422E-86FB-A933E7B1D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074C28C2-9394-4C5D-90CB-23A845CD1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FA604-2269-400E-8E94-44F917F5D8C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4974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C5196E-2832-472E-8F9D-4E34EFE05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E871946-B385-40DF-ADF2-514A58C3F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9742A38D-8A99-4AA6-AF5D-F972036F82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36642005-2D3E-41B0-BE53-A02DB3736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4322A-280F-4DF0-9575-BBDFFEFD0665}" type="datetimeFigureOut">
              <a:rPr lang="uk-UA" smtClean="0"/>
              <a:t>25.06.2026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2702CF71-4B21-47D0-88D9-5056F0462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C568E1FD-B3F4-4CD3-A69E-4A3F48B62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FA604-2269-400E-8E94-44F917F5D8C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597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9F9867-6EB6-48F0-B9DC-D6C40A6DD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3D12EAFB-B8ED-4715-BF6C-927BBF002F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E8C060FB-5F6E-475E-ABB3-F4D12660F3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4EA56809-1E26-4A43-AFBF-B1C4DAA42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4322A-280F-4DF0-9575-BBDFFEFD0665}" type="datetimeFigureOut">
              <a:rPr lang="uk-UA" smtClean="0"/>
              <a:t>25.06.2026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C803ECDF-0364-432E-A589-07DDAE2F5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D8CE6E22-B953-4A19-97F6-8BD7F845A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FA604-2269-400E-8E94-44F917F5D8C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32469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CC28F7-8E23-479D-A48E-786C1EFFA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35F75CC6-CB50-4C87-AD24-B5E8E4A34D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04C1408-7F5A-45D1-983B-B794655D6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4322A-280F-4DF0-9575-BBDFFEFD0665}" type="datetimeFigureOut">
              <a:rPr lang="uk-UA" smtClean="0"/>
              <a:t>25.06.2026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F590B11-4DDE-4629-AFEF-7CB027154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B5BA6052-DBBD-4736-B7CD-14D78DD87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FA604-2269-400E-8E94-44F917F5D8C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9156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1ADC3CF3-8BE3-4761-864F-32EB1CA5D5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612F8D1A-EB9C-4F2C-897C-CC15C1028E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807AEA9-5F26-4997-B3FC-32BF00F91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4322A-280F-4DF0-9575-BBDFFEFD0665}" type="datetimeFigureOut">
              <a:rPr lang="uk-UA" smtClean="0"/>
              <a:t>25.06.2026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00CC5E9-4F4E-468F-89FC-99ACA03A5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75F6E93-0EAD-4A5A-8A03-CB507D66B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FA604-2269-400E-8E94-44F917F5D8C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878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8D55BF09-28F4-4A61-9776-E94DC96FD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03075F2A-1F45-454D-BB33-3D8103F51D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47EB15A-E396-4F90-84EA-AEADF54F1F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4322A-280F-4DF0-9575-BBDFFEFD0665}" type="datetimeFigureOut">
              <a:rPr lang="uk-UA" smtClean="0"/>
              <a:t>25.06.2026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E1CC343-336D-4F93-854B-3A33A8D6AB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F79726C6-E6B2-4906-8AD7-92DCC012DC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1FA604-2269-400E-8E94-44F917F5D8C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8594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1F4E10B-44BE-444A-821B-D5E9A408E8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847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7400737-6ADF-4218-897D-26A91E0C0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775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19A3DB0-77F4-4A16-B196-5104D93087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324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BD227E1-F4F7-4B8D-ABC8-F1357C6049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951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BBE3E3D-2D28-41B6-B2FA-01E64E3A1B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022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94B9E9-CEC6-42AB-BF00-61DAF67BBF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601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CE0F21-1FBB-4513-BE6F-7C18A60F8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96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1D8DC67-E97D-41E6-B390-E477C83251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892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D5426A6-C0E6-4B3C-B4DC-190B3DF438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5197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Широкий екран</PresentationFormat>
  <Paragraphs>0</Paragraphs>
  <Slides>9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Новосьолов Іван Володимирович</dc:creator>
  <cp:lastModifiedBy>Новосьолов Іван Володимирович</cp:lastModifiedBy>
  <cp:revision>4</cp:revision>
  <dcterms:created xsi:type="dcterms:W3CDTF">2026-06-24T13:00:33Z</dcterms:created>
  <dcterms:modified xsi:type="dcterms:W3CDTF">2026-06-25T13:22:30Z</dcterms:modified>
</cp:coreProperties>
</file>